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8"/>
  </p:notesMasterIdLst>
  <p:sldIdLst>
    <p:sldId id="256" r:id="rId2"/>
    <p:sldId id="353" r:id="rId3"/>
    <p:sldId id="354" r:id="rId4"/>
    <p:sldId id="390" r:id="rId5"/>
    <p:sldId id="391" r:id="rId6"/>
    <p:sldId id="392" r:id="rId7"/>
    <p:sldId id="463" r:id="rId8"/>
    <p:sldId id="394" r:id="rId9"/>
    <p:sldId id="464" r:id="rId10"/>
    <p:sldId id="465" r:id="rId11"/>
    <p:sldId id="466" r:id="rId12"/>
    <p:sldId id="527" r:id="rId13"/>
    <p:sldId id="493" r:id="rId14"/>
    <p:sldId id="494" r:id="rId15"/>
    <p:sldId id="495" r:id="rId16"/>
    <p:sldId id="468" r:id="rId17"/>
    <p:sldId id="467" r:id="rId18"/>
    <p:sldId id="482" r:id="rId19"/>
    <p:sldId id="521" r:id="rId20"/>
    <p:sldId id="522" r:id="rId21"/>
    <p:sldId id="483" r:id="rId22"/>
    <p:sldId id="484" r:id="rId23"/>
    <p:sldId id="497" r:id="rId24"/>
    <p:sldId id="498" r:id="rId25"/>
    <p:sldId id="499" r:id="rId26"/>
    <p:sldId id="500" r:id="rId27"/>
    <p:sldId id="501" r:id="rId28"/>
    <p:sldId id="502" r:id="rId29"/>
    <p:sldId id="496" r:id="rId30"/>
    <p:sldId id="486" r:id="rId31"/>
    <p:sldId id="487" r:id="rId32"/>
    <p:sldId id="488" r:id="rId33"/>
    <p:sldId id="503" r:id="rId34"/>
    <p:sldId id="504" r:id="rId35"/>
    <p:sldId id="505" r:id="rId36"/>
    <p:sldId id="506" r:id="rId37"/>
    <p:sldId id="507" r:id="rId38"/>
    <p:sldId id="508" r:id="rId39"/>
    <p:sldId id="489" r:id="rId40"/>
    <p:sldId id="509" r:id="rId41"/>
    <p:sldId id="510" r:id="rId42"/>
    <p:sldId id="511" r:id="rId43"/>
    <p:sldId id="512" r:id="rId44"/>
    <p:sldId id="513" r:id="rId45"/>
    <p:sldId id="514" r:id="rId46"/>
    <p:sldId id="491" r:id="rId47"/>
    <p:sldId id="515" r:id="rId48"/>
    <p:sldId id="516" r:id="rId49"/>
    <p:sldId id="517" r:id="rId50"/>
    <p:sldId id="518" r:id="rId51"/>
    <p:sldId id="519" r:id="rId52"/>
    <p:sldId id="520" r:id="rId53"/>
    <p:sldId id="485" r:id="rId54"/>
    <p:sldId id="528" r:id="rId55"/>
    <p:sldId id="474" r:id="rId56"/>
    <p:sldId id="454" r:id="rId57"/>
    <p:sldId id="395" r:id="rId58"/>
    <p:sldId id="523" r:id="rId59"/>
    <p:sldId id="469" r:id="rId60"/>
    <p:sldId id="470" r:id="rId61"/>
    <p:sldId id="524" r:id="rId62"/>
    <p:sldId id="525" r:id="rId63"/>
    <p:sldId id="471" r:id="rId64"/>
    <p:sldId id="472" r:id="rId65"/>
    <p:sldId id="526" r:id="rId66"/>
    <p:sldId id="473" r:id="rId67"/>
    <p:sldId id="475" r:id="rId68"/>
    <p:sldId id="476" r:id="rId69"/>
    <p:sldId id="477" r:id="rId70"/>
    <p:sldId id="478" r:id="rId71"/>
    <p:sldId id="479" r:id="rId72"/>
    <p:sldId id="481" r:id="rId73"/>
    <p:sldId id="480" r:id="rId74"/>
    <p:sldId id="529" r:id="rId75"/>
    <p:sldId id="530" r:id="rId76"/>
    <p:sldId id="531"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a:latin typeface="Candara" panose="020E0502030303020204" pitchFamily="34" charset="0"/>
            </a:rPr>
            <a:t>Not a good model fro complex and objec-oriented 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a good model fro complex and objec-oriented 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4/7/2022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57.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57</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59</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60</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4/7/2022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4/7/2022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4/7/2022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4/7/2022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4/7/2022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4/7/2022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4/7/2022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4/7/2022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16</a:t>
            </a:fld>
            <a:endParaRPr lang="en-US"/>
          </a:p>
        </p:txBody>
      </p:sp>
    </p:spTree>
    <p:extLst>
      <p:ext uri="{BB962C8B-B14F-4D97-AF65-F5344CB8AC3E}">
        <p14:creationId xmlns:p14="http://schemas.microsoft.com/office/powerpoint/2010/main" val="58556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3816560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29</a:t>
            </a:fld>
            <a:endParaRPr lang="en-US"/>
          </a:p>
        </p:txBody>
      </p:sp>
    </p:spTree>
    <p:extLst>
      <p:ext uri="{BB962C8B-B14F-4D97-AF65-F5344CB8AC3E}">
        <p14:creationId xmlns:p14="http://schemas.microsoft.com/office/powerpoint/2010/main" val="2140873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55</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56</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57</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59</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60</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err="1"/>
              <a:t>etc</a:t>
            </a:r>
            <a:r>
              <a:rPr lang="en-US" dirty="0"/>
              <a:t> 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5122" name="Picture 2" descr="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19" y="3657730"/>
            <a:ext cx="5572125" cy="2314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248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72</a:t>
            </a:fld>
            <a:endParaRPr lang="en-US"/>
          </a:p>
        </p:txBody>
      </p:sp>
    </p:spTree>
    <p:extLst>
      <p:ext uri="{BB962C8B-B14F-4D97-AF65-F5344CB8AC3E}">
        <p14:creationId xmlns:p14="http://schemas.microsoft.com/office/powerpoint/2010/main" val="2795563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73</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370</TotalTime>
  <Words>3905</Words>
  <Application>Microsoft Office PowerPoint</Application>
  <PresentationFormat>Widescreen</PresentationFormat>
  <Paragraphs>358</Paragraphs>
  <Slides>76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76</vt:i4>
      </vt:variant>
    </vt:vector>
  </HeadingPairs>
  <TitlesOfParts>
    <vt:vector size="81"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Limitations of Agile</vt:lpstr>
      <vt:lpstr>Solution is DevOps</vt:lpstr>
      <vt:lpstr>DevOps Transformation</vt:lpstr>
      <vt:lpstr>Why DevOps?</vt:lpstr>
      <vt:lpstr>DevOps</vt:lpstr>
      <vt:lpstr>DevOps Benefits</vt:lpstr>
      <vt:lpstr>What is DevOps?</vt:lpstr>
      <vt:lpstr>What is DevOps?</vt:lpstr>
      <vt:lpstr>What is DevOps?</vt:lpstr>
      <vt:lpstr>DevOps Lifecycle</vt:lpstr>
      <vt:lpstr>DevOps Lifecycle</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61</cp:revision>
  <cp:lastPrinted>2021-10-18T07:27:50Z</cp:lastPrinted>
  <dcterms:created xsi:type="dcterms:W3CDTF">2021-10-12T10:09:12Z</dcterms:created>
  <dcterms:modified xsi:type="dcterms:W3CDTF">2022-04-07T08:21:04Z</dcterms:modified>
</cp:coreProperties>
</file>